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3" r:id="rId2"/>
    <p:sldMasterId id="2147483666" r:id="rId3"/>
  </p:sldMasterIdLst>
  <p:notesMasterIdLst>
    <p:notesMasterId r:id="rId11"/>
  </p:notesMasterIdLst>
  <p:sldIdLst>
    <p:sldId id="268" r:id="rId4"/>
    <p:sldId id="263" r:id="rId5"/>
    <p:sldId id="264" r:id="rId6"/>
    <p:sldId id="265" r:id="rId7"/>
    <p:sldId id="269" r:id="rId8"/>
    <p:sldId id="270" r:id="rId9"/>
    <p:sldId id="266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EC3B5-2D4A-4C1A-B0F4-5E64471F6161}" type="datetimeFigureOut">
              <a:rPr lang="it-IT" smtClean="0"/>
              <a:t>18/09/2020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7A5AC-3197-4BD9-B483-0412F2BB5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922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3c22aa1f6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8" name="Google Shape;198;g63c22aa1f6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5514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3c22aa1f6_2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g63c22aa1f6_2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270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24407" y="174719"/>
            <a:ext cx="9283032" cy="1033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324407" y="1456269"/>
            <a:ext cx="9852527" cy="436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575719" algn="l">
              <a:spcBef>
                <a:spcPts val="853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  <a:defRPr>
                <a:solidFill>
                  <a:srgbClr val="FFFFFF"/>
                </a:solidFill>
              </a:defRPr>
            </a:lvl1pPr>
            <a:lvl2pPr marL="1219170" lvl="1" indent="-541853" algn="l">
              <a:spcBef>
                <a:spcPts val="747"/>
              </a:spcBef>
              <a:spcAft>
                <a:spcPts val="0"/>
              </a:spcAft>
              <a:buClr>
                <a:srgbClr val="FFFFFF"/>
              </a:buClr>
              <a:buSzPts val="2800"/>
              <a:buChar char="–"/>
              <a:defRPr>
                <a:solidFill>
                  <a:srgbClr val="FFFFFF"/>
                </a:solidFill>
              </a:defRPr>
            </a:lvl2pPr>
            <a:lvl3pPr marL="1828754" lvl="2" indent="-507987" algn="l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400"/>
              <a:buChar char="•"/>
              <a:defRPr>
                <a:solidFill>
                  <a:srgbClr val="FFFFFF"/>
                </a:solidFill>
              </a:defRPr>
            </a:lvl3pPr>
            <a:lvl4pPr marL="2438339" lvl="3" indent="-474121" algn="l"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2000"/>
              <a:buChar char="–"/>
              <a:defRPr>
                <a:solidFill>
                  <a:srgbClr val="FFFFFF"/>
                </a:solidFill>
              </a:defRPr>
            </a:lvl4pPr>
            <a:lvl5pPr marL="3047924" lvl="4" indent="-474121" algn="l">
              <a:spcBef>
                <a:spcPts val="533"/>
              </a:spcBef>
              <a:spcAft>
                <a:spcPts val="0"/>
              </a:spcAft>
              <a:buClr>
                <a:srgbClr val="FFFFFF"/>
              </a:buClr>
              <a:buSzPts val="2000"/>
              <a:buChar char="»"/>
              <a:defRPr>
                <a:solidFill>
                  <a:srgbClr val="FFFFFF"/>
                </a:solidFill>
              </a:defRPr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9182100" y="203201"/>
            <a:ext cx="2844800" cy="3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1911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 rtl="0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/>
              <a:pPr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86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6821350" y="2559310"/>
            <a:ext cx="4701781" cy="1627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2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 descr="Blue_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98183"/>
            <a:ext cx="12192000" cy="4459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5" descr="BradyLogoWhiteStacked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61550" y="6089650"/>
            <a:ext cx="2120900" cy="444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1246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2776"/>
              </a:solidFill>
              <a:cs typeface="Arial"/>
              <a:sym typeface="Arial"/>
            </a:endParaRPr>
          </a:p>
        </p:txBody>
      </p:sp>
      <p:sp>
        <p:nvSpPr>
          <p:cNvPr id="31" name="Google Shape;31;p5"/>
          <p:cNvSpPr/>
          <p:nvPr/>
        </p:nvSpPr>
        <p:spPr>
          <a:xfrm flipH="1">
            <a:off x="6819901" y="5031316"/>
            <a:ext cx="5372100" cy="1826683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2776"/>
              </a:solidFill>
              <a:cs typeface="Arial"/>
              <a:sym typeface="Arial"/>
            </a:endParaRPr>
          </a:p>
        </p:txBody>
      </p:sp>
      <p:pic>
        <p:nvPicPr>
          <p:cNvPr id="32" name="Google Shape;32;p5" descr="BradyBlue LogoSTACKED-notagline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83234" y="6074833"/>
            <a:ext cx="2127249" cy="404283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323850" y="175683"/>
            <a:ext cx="9283700" cy="1032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323849" y="1456267"/>
            <a:ext cx="9853083" cy="43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9182100" y="203201"/>
            <a:ext cx="2844800" cy="3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1333" b="0" i="1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it-IT" kern="0" smtClean="0"/>
              <a:pPr/>
              <a:t>‹N›</a:t>
            </a:fld>
            <a:endParaRPr lang="it-IT" sz="1867" i="0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4077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9182100" y="203200"/>
            <a:ext cx="2844800" cy="3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D8E"/>
              </a:buClr>
              <a:buSzPts val="1000"/>
              <a:buFont typeface="Arial"/>
              <a:buNone/>
              <a:defRPr sz="1333" b="0" i="1" u="none">
                <a:solidFill>
                  <a:srgbClr val="8B8D8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D8E"/>
              </a:buClr>
              <a:buSzPts val="1000"/>
              <a:buFont typeface="Arial"/>
              <a:buNone/>
              <a:defRPr sz="1333" b="0" i="1" u="none">
                <a:solidFill>
                  <a:srgbClr val="8B8D8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D8E"/>
              </a:buClr>
              <a:buSzPts val="1000"/>
              <a:buFont typeface="Arial"/>
              <a:buNone/>
              <a:defRPr sz="1333" b="0" i="1" u="none">
                <a:solidFill>
                  <a:srgbClr val="8B8D8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D8E"/>
              </a:buClr>
              <a:buSzPts val="1000"/>
              <a:buFont typeface="Arial"/>
              <a:buNone/>
              <a:defRPr sz="1333" b="0" i="1" u="none">
                <a:solidFill>
                  <a:srgbClr val="8B8D8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D8E"/>
              </a:buClr>
              <a:buSzPts val="1000"/>
              <a:buFont typeface="Arial"/>
              <a:buNone/>
              <a:defRPr sz="1333" b="0" i="1" u="none">
                <a:solidFill>
                  <a:srgbClr val="8B8D8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D8E"/>
              </a:buClr>
              <a:buSzPts val="1000"/>
              <a:buFont typeface="Arial"/>
              <a:buNone/>
              <a:defRPr sz="1333" b="0" i="1" u="none">
                <a:solidFill>
                  <a:srgbClr val="8B8D8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D8E"/>
              </a:buClr>
              <a:buSzPts val="1000"/>
              <a:buFont typeface="Arial"/>
              <a:buNone/>
              <a:defRPr sz="1333" b="0" i="1" u="none">
                <a:solidFill>
                  <a:srgbClr val="8B8D8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D8E"/>
              </a:buClr>
              <a:buSzPts val="1000"/>
              <a:buFont typeface="Arial"/>
              <a:buNone/>
              <a:defRPr sz="1333" b="0" i="1" u="none">
                <a:solidFill>
                  <a:srgbClr val="8B8D8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B8D8E"/>
              </a:buClr>
              <a:buSzPts val="1000"/>
              <a:buFont typeface="Arial"/>
              <a:buNone/>
              <a:defRPr sz="1333" b="0" i="1" u="none">
                <a:solidFill>
                  <a:srgbClr val="8B8D8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it-IT" kern="0" smtClean="0"/>
              <a:pPr/>
              <a:t>‹N›</a:t>
            </a:fld>
            <a:endParaRPr lang="it-IT" sz="1867" i="0" kern="0">
              <a:solidFill>
                <a:srgbClr val="000000"/>
              </a:solidFill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23849" y="175683"/>
            <a:ext cx="9283600" cy="10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1" descr="Blue_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98183"/>
            <a:ext cx="12192000" cy="4459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1" descr="BradyLogoWhiteStacked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61550" y="6089650"/>
            <a:ext cx="2120900" cy="44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323849" y="1456267"/>
            <a:ext cx="9853200" cy="43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464588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 descr="Blue_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98183"/>
            <a:ext cx="12192000" cy="4459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 descr="BradyLogoWhiteStacked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61550" y="6089650"/>
            <a:ext cx="2120900" cy="44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/>
          <p:nvPr/>
        </p:nvSpPr>
        <p:spPr>
          <a:xfrm>
            <a:off x="0" y="2040467"/>
            <a:ext cx="12192000" cy="4817533"/>
          </a:xfrm>
          <a:prstGeom prst="rect">
            <a:avLst/>
          </a:prstGeom>
          <a:solidFill>
            <a:srgbClr val="004A9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2776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3"/>
          <p:cNvSpPr/>
          <p:nvPr/>
        </p:nvSpPr>
        <p:spPr>
          <a:xfrm>
            <a:off x="1" y="2309283"/>
            <a:ext cx="12111567" cy="4548716"/>
          </a:xfrm>
          <a:prstGeom prst="rtTriangle">
            <a:avLst/>
          </a:prstGeom>
          <a:solidFill>
            <a:srgbClr val="11246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2776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3"/>
          <p:cNvSpPr/>
          <p:nvPr/>
        </p:nvSpPr>
        <p:spPr>
          <a:xfrm flipH="1">
            <a:off x="4328583" y="4777316"/>
            <a:ext cx="7863416" cy="2080683"/>
          </a:xfrm>
          <a:prstGeom prst="rtTriangle">
            <a:avLst/>
          </a:prstGeom>
          <a:solidFill>
            <a:srgbClr val="7FAAD3">
              <a:alpha val="61568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2400" kern="0">
              <a:solidFill>
                <a:srgbClr val="002776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2017" y="5592234"/>
            <a:ext cx="416983" cy="416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2600" y="594784"/>
            <a:ext cx="5535083" cy="78104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23850" y="175683"/>
            <a:ext cx="9283700" cy="1032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323849" y="1456267"/>
            <a:ext cx="9853083" cy="43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90171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5pMTOQmwMiaGNByuNQt4n9E3D3wYzMNip8EZD41ggHY/edit#gid=111223705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3"/>
          <p:cNvSpPr txBox="1">
            <a:spLocks noGrp="1"/>
          </p:cNvSpPr>
          <p:nvPr>
            <p:ph type="ctrTitle"/>
          </p:nvPr>
        </p:nvSpPr>
        <p:spPr>
          <a:xfrm>
            <a:off x="3979026" y="2559049"/>
            <a:ext cx="7544108" cy="101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chemeClr val="lt1"/>
              </a:buClr>
              <a:buSzPts val="4800"/>
            </a:pPr>
            <a:r>
              <a:rPr lang="it-IT" sz="4267" dirty="0" smtClean="0"/>
              <a:t>WEBINAR</a:t>
            </a:r>
            <a:endParaRPr sz="4267" dirty="0"/>
          </a:p>
        </p:txBody>
      </p:sp>
      <p:sp>
        <p:nvSpPr>
          <p:cNvPr id="201" name="Google Shape;201;p33"/>
          <p:cNvSpPr txBox="1"/>
          <p:nvPr/>
        </p:nvSpPr>
        <p:spPr>
          <a:xfrm>
            <a:off x="1149235" y="5558366"/>
            <a:ext cx="4980516" cy="7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>
              <a:buClr>
                <a:srgbClr val="898DA7"/>
              </a:buClr>
              <a:buSzPts val="1800"/>
              <a:buFont typeface="Arial"/>
              <a:buNone/>
            </a:pPr>
            <a:r>
              <a:rPr lang="en" sz="2400" b="1" kern="0" dirty="0">
                <a:solidFill>
                  <a:srgbClr val="898DA7"/>
                </a:solidFill>
                <a:ea typeface="Arial"/>
                <a:cs typeface="Arial"/>
                <a:sym typeface="Arial"/>
              </a:rPr>
              <a:t>date</a:t>
            </a: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02" name="Google Shape;202;p33"/>
          <p:cNvSpPr txBox="1"/>
          <p:nvPr/>
        </p:nvSpPr>
        <p:spPr>
          <a:xfrm>
            <a:off x="482600" y="3930650"/>
            <a:ext cx="4571539" cy="1627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FFFFFF"/>
              </a:buClr>
              <a:buSzPts val="3000"/>
              <a:buFont typeface="Arial"/>
              <a:buNone/>
            </a:pPr>
            <a:r>
              <a:rPr lang="it-IT" sz="4000" b="1" kern="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Country </a:t>
            </a: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543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7153" y="4647471"/>
            <a:ext cx="2452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prstClr val="black"/>
                </a:solidFill>
                <a:cs typeface="Arial" panose="020B0604020202020204" pitchFamily="34" charset="0"/>
                <a:sym typeface="Arial"/>
              </a:rPr>
              <a:t>SFDC </a:t>
            </a:r>
            <a:r>
              <a:rPr lang="it-IT" sz="1600" dirty="0" err="1">
                <a:solidFill>
                  <a:prstClr val="black"/>
                </a:solidFill>
                <a:cs typeface="Arial" panose="020B0604020202020204" pitchFamily="34" charset="0"/>
                <a:sym typeface="Arial"/>
              </a:rPr>
              <a:t>campaign</a:t>
            </a:r>
            <a:r>
              <a:rPr lang="it-IT" sz="1600" dirty="0">
                <a:solidFill>
                  <a:prstClr val="black"/>
                </a:solidFill>
                <a:cs typeface="Arial" panose="020B0604020202020204" pitchFamily="34" charset="0"/>
                <a:sym typeface="Arial"/>
              </a:rPr>
              <a:t>: </a:t>
            </a:r>
            <a:endParaRPr lang="it-IT" sz="1600" dirty="0">
              <a:solidFill>
                <a:prstClr val="black"/>
              </a:solidFill>
              <a:latin typeface="Calibri" panose="020F0502020204030204"/>
              <a:cs typeface="Arial"/>
              <a:sym typeface="Arial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6262" y="277091"/>
            <a:ext cx="2263591" cy="4074464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28553" y="4662860"/>
            <a:ext cx="4092787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1600" dirty="0">
                <a:solidFill>
                  <a:srgbClr val="080707"/>
                </a:solidFill>
                <a:cs typeface="Arial" panose="020B0604020202020204" pitchFamily="34" charset="0"/>
                <a:sym typeface="Arial"/>
              </a:rPr>
              <a:t>EMEA-FY21-WEBINAR-</a:t>
            </a:r>
            <a:r>
              <a:rPr lang="it-IT" altLang="it-IT" sz="1600" dirty="0">
                <a:solidFill>
                  <a:srgbClr val="FF0000"/>
                </a:solidFill>
                <a:cs typeface="Arial" panose="020B0604020202020204" pitchFamily="34" charset="0"/>
                <a:sym typeface="Arial"/>
              </a:rPr>
              <a:t>CWID</a:t>
            </a:r>
            <a:r>
              <a:rPr lang="it-IT" altLang="it-IT" sz="1600" dirty="0">
                <a:solidFill>
                  <a:srgbClr val="080707"/>
                </a:solidFill>
                <a:cs typeface="Arial" panose="020B0604020202020204" pitchFamily="34" charset="0"/>
                <a:sym typeface="Arial"/>
              </a:rPr>
              <a:t>-title-country</a:t>
            </a:r>
            <a:endParaRPr lang="it-IT" altLang="it-IT" sz="1600" dirty="0">
              <a:solidFill>
                <a:prstClr val="black"/>
              </a:solidFill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66007" y="857693"/>
            <a:ext cx="4286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76"/>
                </a:solidFill>
                <a:cs typeface="Arial" panose="020B0604020202020204" pitchFamily="34" charset="0"/>
                <a:sym typeface="Arial"/>
              </a:rPr>
              <a:t>Date</a:t>
            </a:r>
          </a:p>
          <a:p>
            <a:pPr marL="228594" indent="-228594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76"/>
                </a:solidFill>
                <a:cs typeface="Arial" panose="020B0604020202020204" pitchFamily="34" charset="0"/>
                <a:sym typeface="Arial"/>
              </a:rPr>
              <a:t>Time</a:t>
            </a:r>
          </a:p>
          <a:p>
            <a:pPr marL="228594" indent="-228594">
              <a:lnSpc>
                <a:spcPct val="2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76"/>
                </a:solidFill>
                <a:cs typeface="Arial" panose="020B0604020202020204" pitchFamily="34" charset="0"/>
                <a:sym typeface="Arial"/>
              </a:rPr>
              <a:t>Title:</a:t>
            </a:r>
            <a:endParaRPr lang="en-US" sz="1600" dirty="0">
              <a:solidFill>
                <a:srgbClr val="002776"/>
              </a:solidFill>
              <a:cs typeface="Arial" panose="020B0604020202020204" pitchFamily="34" charset="0"/>
              <a:sym typeface="Arial"/>
            </a:endParaRPr>
          </a:p>
          <a:p>
            <a:pPr marL="228594" indent="-228594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76"/>
                </a:solidFill>
                <a:cs typeface="Arial" panose="020B0604020202020204" pitchFamily="34" charset="0"/>
                <a:sym typeface="Arial"/>
              </a:rPr>
              <a:t>Spokesperson</a:t>
            </a:r>
            <a:endParaRPr lang="en-US" sz="1600" dirty="0">
              <a:solidFill>
                <a:srgbClr val="002776"/>
              </a:solidFill>
              <a:cs typeface="Arial" panose="020B0604020202020204" pitchFamily="34" charset="0"/>
              <a:sym typeface="Arial"/>
            </a:endParaRPr>
          </a:p>
          <a:p>
            <a:pPr marL="228594" indent="-228594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76"/>
                </a:solidFill>
                <a:cs typeface="Arial" panose="020B0604020202020204" pitchFamily="34" charset="0"/>
                <a:sym typeface="Arial"/>
              </a:rPr>
              <a:t>PP presentation/pre-recorded </a:t>
            </a:r>
            <a:r>
              <a:rPr lang="en-US" sz="1600" dirty="0">
                <a:solidFill>
                  <a:srgbClr val="002776"/>
                </a:solidFill>
                <a:cs typeface="Arial" panose="020B0604020202020204" pitchFamily="34" charset="0"/>
                <a:sym typeface="Arial"/>
              </a:rPr>
              <a:t>webinar</a:t>
            </a:r>
            <a:endParaRPr lang="en-US" sz="1600" dirty="0">
              <a:solidFill>
                <a:srgbClr val="002776"/>
              </a:solidFill>
              <a:cs typeface="Arial" panose="020B0604020202020204" pitchFamily="34" charset="0"/>
              <a:sym typeface="Arial"/>
            </a:endParaRPr>
          </a:p>
          <a:p>
            <a:pPr marL="228594" indent="-228594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76"/>
                </a:solidFill>
                <a:cs typeface="Arial" panose="020B0604020202020204" pitchFamily="34" charset="0"/>
                <a:sym typeface="Arial"/>
              </a:rPr>
              <a:t> Any video content will need to be </a:t>
            </a:r>
            <a:r>
              <a:rPr lang="en-US" sz="1600" dirty="0">
                <a:solidFill>
                  <a:srgbClr val="002776"/>
                </a:solidFill>
                <a:cs typeface="Arial" panose="020B0604020202020204" pitchFamily="34" charset="0"/>
                <a:sym typeface="Arial"/>
              </a:rPr>
              <a:t>played</a:t>
            </a:r>
          </a:p>
          <a:p>
            <a:pPr marL="228594" indent="-228594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76"/>
                </a:solidFill>
                <a:cs typeface="Arial" panose="020B0604020202020204" pitchFamily="34" charset="0"/>
                <a:sym typeface="Arial"/>
              </a:rPr>
              <a:t>Registration link</a:t>
            </a:r>
            <a:endParaRPr lang="it-IT" sz="1600" dirty="0">
              <a:solidFill>
                <a:srgbClr val="002776"/>
              </a:solidFill>
              <a:cs typeface="Arial" panose="020B0604020202020204" pitchFamily="34" charset="0"/>
              <a:sym typeface="Arial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66007" y="277091"/>
            <a:ext cx="428636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it-IT" sz="2667" b="1" dirty="0">
                <a:solidFill>
                  <a:prstClr val="black"/>
                </a:solidFill>
                <a:cs typeface="Arial" panose="020B0604020202020204" pitchFamily="34" charset="0"/>
                <a:sym typeface="Arial"/>
              </a:rPr>
              <a:t>WEBINAR - DETAILS</a:t>
            </a:r>
            <a:endParaRPr lang="it-IT"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836070" y="2600321"/>
            <a:ext cx="2995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it-IT" sz="1200" kern="0" dirty="0">
                <a:solidFill>
                  <a:srgbClr val="FFFFFF">
                    <a:lumMod val="50000"/>
                  </a:srgbClr>
                </a:solidFill>
                <a:cs typeface="Arial"/>
                <a:sym typeface="Arial"/>
              </a:rPr>
              <a:t>*</a:t>
            </a:r>
            <a:r>
              <a:rPr lang="it-IT" sz="1200" kern="0" dirty="0" err="1">
                <a:solidFill>
                  <a:srgbClr val="FFFFFF">
                    <a:lumMod val="50000"/>
                  </a:srgbClr>
                </a:solidFill>
                <a:cs typeface="Arial"/>
                <a:sym typeface="Arial"/>
              </a:rPr>
              <a:t>Example</a:t>
            </a:r>
            <a:r>
              <a:rPr lang="it-IT" sz="1200" kern="0" dirty="0">
                <a:solidFill>
                  <a:srgbClr val="FFFFFF">
                    <a:lumMod val="50000"/>
                  </a:srgbClr>
                </a:solidFill>
                <a:cs typeface="Arial"/>
                <a:sym typeface="Arial"/>
              </a:rPr>
              <a:t> of </a:t>
            </a:r>
            <a:r>
              <a:rPr lang="it-IT" sz="1200" kern="0" dirty="0" err="1">
                <a:solidFill>
                  <a:srgbClr val="FFFFFF">
                    <a:lumMod val="50000"/>
                  </a:srgbClr>
                </a:solidFill>
                <a:cs typeface="Arial"/>
                <a:sym typeface="Arial"/>
              </a:rPr>
              <a:t>graphic</a:t>
            </a:r>
            <a:r>
              <a:rPr lang="it-IT" sz="1200" kern="0" dirty="0">
                <a:solidFill>
                  <a:srgbClr val="FFFFFF">
                    <a:lumMod val="50000"/>
                  </a:srgbClr>
                </a:solidFill>
                <a:cs typeface="Arial"/>
                <a:sym typeface="Arial"/>
              </a:rPr>
              <a:t> on the </a:t>
            </a:r>
            <a:r>
              <a:rPr lang="it-IT" sz="1200" kern="0" dirty="0" err="1">
                <a:solidFill>
                  <a:srgbClr val="FFFFFF">
                    <a:lumMod val="50000"/>
                  </a:srgbClr>
                </a:solidFill>
                <a:cs typeface="Arial"/>
                <a:sym typeface="Arial"/>
              </a:rPr>
              <a:t>webpage</a:t>
            </a:r>
            <a:endParaRPr lang="it-IT" sz="1200" kern="0" dirty="0">
              <a:solidFill>
                <a:srgbClr val="FFFFFF">
                  <a:lumMod val="50000"/>
                </a:srgbClr>
              </a:solidFill>
              <a:cs typeface="Arial"/>
              <a:sym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7153" y="5563986"/>
            <a:ext cx="5286895" cy="58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it-IT" sz="1067" kern="0" dirty="0">
                <a:solidFill>
                  <a:srgbClr val="000000"/>
                </a:solidFill>
                <a:cs typeface="Arial"/>
                <a:sym typeface="Arial"/>
              </a:rPr>
              <a:t>EMEA </a:t>
            </a:r>
            <a:r>
              <a:rPr lang="it-IT" sz="1067" kern="0" dirty="0" err="1">
                <a:solidFill>
                  <a:srgbClr val="000000"/>
                </a:solidFill>
                <a:cs typeface="Arial"/>
                <a:sym typeface="Arial"/>
              </a:rPr>
              <a:t>webinar</a:t>
            </a:r>
            <a:r>
              <a:rPr lang="it-IT" sz="1067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r>
              <a:rPr lang="it-IT" sz="1067" kern="0" dirty="0" err="1">
                <a:solidFill>
                  <a:srgbClr val="000000"/>
                </a:solidFill>
                <a:cs typeface="Arial"/>
                <a:sym typeface="Arial"/>
              </a:rPr>
              <a:t>google</a:t>
            </a:r>
            <a:r>
              <a:rPr lang="it-IT" sz="1067" kern="0" dirty="0">
                <a:solidFill>
                  <a:srgbClr val="000000"/>
                </a:solidFill>
                <a:cs typeface="Arial"/>
                <a:sym typeface="Arial"/>
              </a:rPr>
              <a:t> doc: </a:t>
            </a:r>
            <a:r>
              <a:rPr lang="it-IT" sz="1067" kern="0" dirty="0">
                <a:solidFill>
                  <a:srgbClr val="000000"/>
                </a:solidFill>
                <a:cs typeface="Arial"/>
                <a:sym typeface="Arial"/>
                <a:hlinkClick r:id="rId3"/>
              </a:rPr>
              <a:t>https://</a:t>
            </a:r>
            <a:r>
              <a:rPr lang="it-IT" sz="1067" kern="0" dirty="0">
                <a:solidFill>
                  <a:srgbClr val="000000"/>
                </a:solidFill>
                <a:cs typeface="Arial"/>
                <a:sym typeface="Arial"/>
                <a:hlinkClick r:id="rId3"/>
              </a:rPr>
              <a:t>docs.google.com/spreadsheets/d/15pMTOQmwMiaGNByuNQt4n9E3D3wYzMNip8EZD41ggHY/edit#gid=1112237053</a:t>
            </a:r>
            <a:r>
              <a:rPr lang="it-IT" sz="1067" kern="0" dirty="0">
                <a:solidFill>
                  <a:srgbClr val="000000"/>
                </a:solidFill>
                <a:cs typeface="Arial"/>
                <a:sym typeface="Arial"/>
              </a:rPr>
              <a:t> </a:t>
            </a:r>
            <a:endParaRPr lang="it-IT" sz="10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064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6007" y="277091"/>
            <a:ext cx="446670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it-IT" sz="2667" b="1" dirty="0">
                <a:solidFill>
                  <a:prstClr val="black"/>
                </a:solidFill>
                <a:cs typeface="Arial" panose="020B0604020202020204" pitchFamily="34" charset="0"/>
                <a:sym typeface="Arial"/>
              </a:rPr>
              <a:t>WEBINAR - AGENDA</a:t>
            </a:r>
            <a:endParaRPr lang="it-IT"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62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6007" y="277091"/>
            <a:ext cx="446670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it-IT" sz="2667" b="1" dirty="0">
                <a:solidFill>
                  <a:prstClr val="black"/>
                </a:solidFill>
                <a:cs typeface="Arial" panose="020B0604020202020204" pitchFamily="34" charset="0"/>
                <a:sym typeface="Arial"/>
              </a:rPr>
              <a:t>WEBINAR - CONTENT</a:t>
            </a:r>
            <a:endParaRPr lang="it-IT"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652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6007" y="277091"/>
            <a:ext cx="446670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 TO ACTION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422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6007" y="277091"/>
            <a:ext cx="446670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6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66008" y="1141614"/>
            <a:ext cx="31477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Facebook</a:t>
            </a:r>
            <a:endParaRPr lang="it-IT" sz="1600" dirty="0"/>
          </a:p>
          <a:p>
            <a:pPr marL="380990" indent="-38099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when</a:t>
            </a:r>
            <a:endParaRPr lang="it-IT" sz="1600" dirty="0"/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LinkedIn</a:t>
            </a:r>
            <a:endParaRPr lang="it-IT" sz="1600" dirty="0"/>
          </a:p>
          <a:p>
            <a:pPr marL="380990" indent="-38099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when</a:t>
            </a:r>
            <a:endParaRPr lang="it-IT" sz="1600" dirty="0"/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Brady</a:t>
            </a:r>
            <a:r>
              <a:rPr lang="it-IT" sz="1600" dirty="0"/>
              <a:t> website</a:t>
            </a:r>
          </a:p>
          <a:p>
            <a:pPr marL="380990" indent="-38099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when</a:t>
            </a:r>
            <a:endParaRPr lang="it-IT" sz="1600" dirty="0"/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/>
              <a:t>Third parties website</a:t>
            </a:r>
          </a:p>
          <a:p>
            <a:pPr marL="380990" indent="-38099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when</a:t>
            </a:r>
            <a:endParaRPr lang="it-IT" sz="1600" dirty="0"/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Magazines</a:t>
            </a:r>
            <a:r>
              <a:rPr lang="it-IT" sz="1600" dirty="0"/>
              <a:t> </a:t>
            </a:r>
          </a:p>
          <a:p>
            <a:pPr marL="380990" indent="-38099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when</a:t>
            </a:r>
            <a:endParaRPr lang="it-IT" sz="1600" dirty="0"/>
          </a:p>
          <a:p>
            <a:pPr marL="380990" indent="-38099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/>
              <a:t>E-news</a:t>
            </a:r>
          </a:p>
          <a:p>
            <a:pPr marL="380990" indent="-38099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1600" dirty="0" err="1"/>
              <a:t>when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0315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4"/>
          <p:cNvSpPr txBox="1">
            <a:spLocks noGrp="1"/>
          </p:cNvSpPr>
          <p:nvPr>
            <p:ph type="title"/>
          </p:nvPr>
        </p:nvSpPr>
        <p:spPr>
          <a:xfrm>
            <a:off x="323849" y="175683"/>
            <a:ext cx="11513475" cy="1032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lvl="0">
              <a:buClr>
                <a:schemeClr val="lt1"/>
              </a:buClr>
              <a:buSzPts val="2800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POST-SHOW - feedback</a:t>
            </a:r>
            <a:endParaRPr sz="3200" dirty="0"/>
          </a:p>
        </p:txBody>
      </p:sp>
      <p:sp>
        <p:nvSpPr>
          <p:cNvPr id="209" name="Google Shape;209;p34"/>
          <p:cNvSpPr txBox="1"/>
          <p:nvPr/>
        </p:nvSpPr>
        <p:spPr>
          <a:xfrm>
            <a:off x="9182100" y="203201"/>
            <a:ext cx="2844800" cy="3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r">
              <a:buClr>
                <a:srgbClr val="FFFFFF"/>
              </a:buClr>
              <a:buSzPts val="1000"/>
              <a:buFont typeface="Arial"/>
              <a:buNone/>
            </a:pPr>
            <a:fld id="{00000000-1234-1234-1234-123412341234}" type="slidenum">
              <a:rPr lang="en" sz="1333" i="1" kern="0">
                <a:solidFill>
                  <a:srgbClr val="FFFFFF"/>
                </a:solidFill>
                <a:cs typeface="Arial"/>
                <a:sym typeface="Arial"/>
              </a:rPr>
              <a:pPr algn="r">
                <a:buClr>
                  <a:srgbClr val="FFFFFF"/>
                </a:buClr>
                <a:buSzPts val="1000"/>
                <a:buFont typeface="Arial"/>
                <a:buNone/>
              </a:pPr>
              <a:t>7</a:t>
            </a:fld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1807585"/>
      </p:ext>
    </p:extLst>
  </p:cSld>
  <p:clrMapOvr>
    <a:masterClrMapping/>
  </p:clrMapOvr>
</p:sld>
</file>

<file path=ppt/theme/theme1.xml><?xml version="1.0" encoding="utf-8"?>
<a:theme xmlns:a="http://schemas.openxmlformats.org/drawingml/2006/main" name="3_Brady 100 Theme">
  <a:themeElements>
    <a:clrScheme name="Custom 2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D52B1E"/>
      </a:accent1>
      <a:accent2>
        <a:srgbClr val="6AADE4"/>
      </a:accent2>
      <a:accent3>
        <a:srgbClr val="FDC82F"/>
      </a:accent3>
      <a:accent4>
        <a:srgbClr val="BCBDBC"/>
      </a:accent4>
      <a:accent5>
        <a:srgbClr val="8B8D8E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ady 100 Theme">
  <a:themeElements>
    <a:clrScheme name="Custom 2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D52B1E"/>
      </a:accent1>
      <a:accent2>
        <a:srgbClr val="6AADE4"/>
      </a:accent2>
      <a:accent3>
        <a:srgbClr val="FDC82F"/>
      </a:accent3>
      <a:accent4>
        <a:srgbClr val="BCBDBC"/>
      </a:accent4>
      <a:accent5>
        <a:srgbClr val="8B8D8E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rady 100 Theme">
  <a:themeElements>
    <a:clrScheme name="Custom 2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D52B1E"/>
      </a:accent1>
      <a:accent2>
        <a:srgbClr val="6AADE4"/>
      </a:accent2>
      <a:accent3>
        <a:srgbClr val="FDC82F"/>
      </a:accent3>
      <a:accent4>
        <a:srgbClr val="BCBDBC"/>
      </a:accent4>
      <a:accent5>
        <a:srgbClr val="8B8D8E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33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3_Brady 100 Theme</vt:lpstr>
      <vt:lpstr>Brady 100 Theme</vt:lpstr>
      <vt:lpstr>1_Brady 100 Theme</vt:lpstr>
      <vt:lpstr>WEBINAR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POST-SHOW - feedback</vt:lpstr>
    </vt:vector>
  </TitlesOfParts>
  <Company>Brady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</dc:title>
  <dc:creator>Simona Villa</dc:creator>
  <cp:lastModifiedBy>Simona Villa</cp:lastModifiedBy>
  <cp:revision>1</cp:revision>
  <dcterms:created xsi:type="dcterms:W3CDTF">2020-09-18T13:52:37Z</dcterms:created>
  <dcterms:modified xsi:type="dcterms:W3CDTF">2020-09-18T13:53:00Z</dcterms:modified>
</cp:coreProperties>
</file>